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58" r:id="rId12"/>
    <p:sldId id="259" r:id="rId13"/>
    <p:sldId id="260" r:id="rId14"/>
    <p:sldId id="261" r:id="rId15"/>
    <p:sldId id="266" r:id="rId16"/>
    <p:sldId id="262" r:id="rId17"/>
    <p:sldId id="263" r:id="rId18"/>
    <p:sldId id="267" r:id="rId19"/>
    <p:sldId id="264" r:id="rId20"/>
    <p:sldId id="265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306" r:id="rId29"/>
    <p:sldId id="304" r:id="rId30"/>
    <p:sldId id="305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1" r:id="rId47"/>
    <p:sldId id="292" r:id="rId48"/>
    <p:sldId id="290" r:id="rId49"/>
    <p:sldId id="293" r:id="rId50"/>
    <p:sldId id="294" r:id="rId51"/>
    <p:sldId id="29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67051"/>
          </a:xfrm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III</a:t>
            </a:r>
            <a:br>
              <a:rPr lang="en-US" dirty="0"/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Market Selection Process 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b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Market Entry Strategies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3600" dirty="0"/>
            </a:b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Dr.ASHOKAN CHANKARACHAN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426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DC3C-F8F6-1E23-8232-C640E842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A865B2-CE15-590E-77F7-8A26DAE8D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533400"/>
            <a:ext cx="7848600" cy="559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Foreign Market Selection – Managerial Issues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-5334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7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2.1. Selection of International Markets - ppt video onlin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67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AutoShape 2" descr="Steps Involved in the Process of International Market Selection. - Owl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Steps Involved in the Process of International Market Selection. - Owl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Steps Involved in the Process of International Market Selection. - Owl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Steps Involved in the Process of International Market Selection. - Owlge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106" name="Picture 10" descr="Steps Involved in the Process of International Market Selection. - Owl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43000"/>
            <a:ext cx="77692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6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4" name="Picture 4" descr="Market Entry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01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4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 descr="Market Entry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7055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3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Perfect Market Entry Strategies to Enter International Markets | Infiniti  Research | Business 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344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5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osmetics Consultants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239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97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Market Entry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924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7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F4CDF-8F8A-4B05-73ED-05B8F061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843087"/>
            <a:ext cx="40957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 descr="Global Market Selection Criteria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09625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7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885D6-4A4E-3978-11AF-A4D2BF3F6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152525"/>
            <a:ext cx="63817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1A28-AD9A-264F-B08E-3202EE8F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9834-BB10-5AF2-C3CB-634E2F6E4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E0B29-D838-AB2C-DAAC-E1581D1B1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363" y="457200"/>
            <a:ext cx="350327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3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6C48-2C63-C549-1343-ED7D94F4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3D54A-4A56-9742-B19C-2284B640B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F73E2B-2C4D-3813-11D7-1E0F5EC8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752475"/>
            <a:ext cx="893445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99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3B60-E255-E9BB-CDDF-151BA3724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C75B-A59A-C7C5-3057-05C648A2F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F8E65-06B2-E6C1-0396-C6F53F90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6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F17C-35AC-3F36-F62F-31F39DD6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254-EE28-B122-34AC-6D91A778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097AE-2BBE-4BB9-557C-77E0B7C16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195387"/>
            <a:ext cx="60483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5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61A09-7E5B-686E-D175-9D6526F6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F96E-C4CE-36AC-5620-3AA3714B7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F6A7D-2F90-FFD0-5F53-938EBF92C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81287"/>
            <a:ext cx="51816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20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B084-CAC1-2CFF-3050-7759A37A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1089-32BB-DEC8-7D6C-5B1B46A3C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42A23-9BA8-9C3C-C58E-6A56E79CF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534400" cy="65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75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84D5-5233-3743-7083-8F1196DA0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F1534-A18D-3D56-4458-DC3EBBFA3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323CF-8659-92AE-F4E1-392AF0996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33350"/>
            <a:ext cx="79629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9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2D5AE-CF95-2B2C-7F8C-169BC373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F4F0A7-F773-1FD2-AE1D-B0F7F7956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274638"/>
            <a:ext cx="8046156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24E81-1D34-C00B-B7AF-0B171E2B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996455-286A-7BD8-5D6D-91B080FEB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382000" cy="57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1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85C8-6B05-1E6B-1032-D95D336F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2A99CB-5C18-20C6-8D28-92AA3F445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81000"/>
            <a:ext cx="7848599" cy="57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5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520CC-2608-8D2D-763D-A0D025B7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5C4F92-956D-09E9-E206-6DD097BC9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609600"/>
            <a:ext cx="7010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7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1E6B-BBB1-108F-23FC-86A73751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F37D-C2AF-8F04-A7B7-280640FF8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52743-8D6B-D025-19C8-EF22DBAD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95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AC72-8A66-4BAC-D54F-300AE740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6F486-CF0B-A077-4A4A-743A4D857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Find ideal buyers &amp; suppliers of goods with Import and Export Data of India">
            <a:extLst>
              <a:ext uri="{FF2B5EF4-FFF2-40B4-BE49-F238E27FC236}">
                <a16:creationId xmlns:a16="http://schemas.microsoft.com/office/drawing/2014/main" id="{25CD84A7-DA20-FE5B-BDFD-03672ACD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2638"/>
            <a:ext cx="5486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30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3594-E79F-F366-5E2E-18F6C05F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E2E00-01EF-FCB1-7BC1-039F9631A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817F8-35C8-97C0-FCD4-C97BA9F47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7620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5F33-20DC-C478-0EAA-7D820605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84E6-00E8-9E7A-7736-3F895E544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D7805-15BA-B5E1-4CAD-074216CD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66675"/>
            <a:ext cx="77628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9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97A6-E4AB-44AC-912B-AAE97D76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5805-EAE5-7760-ED80-C6DD5E43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7F171-175B-B22F-D794-3BE46E8E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58" y="0"/>
            <a:ext cx="8348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13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3F78-330D-B45C-D77A-6F2D8ACC8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CB54E-2A1F-0571-85B9-127ABB10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9D226-21CF-A9A8-EF9D-E9BD09AB0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6096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86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4F92-BA6D-8721-56EA-BFE1000F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13C7-D6EA-AC1E-C3B9-0FE1EC38E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DA97C-93C9-076B-6EBE-82883F0F8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001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51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1055-F847-6B80-5BAE-3FC96F130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EFDCD-F2DA-8BF4-8C59-B3C243C06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7FF93-D526-207A-93A1-8CC6A982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1"/>
            <a:ext cx="8229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62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DAD5-1151-58EA-9F06-4EC3145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ED3C-906F-2621-CED0-BC64CE880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55B2A-6C4D-2027-CD18-495959142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1404937"/>
            <a:ext cx="69151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98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0CBB0-73D6-06B9-416D-61C11569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69FEE3-C8F1-6FA7-BA62-706413290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8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6246-46DE-8DC6-2A35-1B051708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7CDD-6C35-4330-85D3-A2CA2217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5C101-4C14-0B82-6FC9-472B03F2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9"/>
            <a:ext cx="6934200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AAF7D-FD65-5CC0-19A2-1977433E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00998-3639-1847-9023-65FCC16F7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03041-1AC4-D4DD-A5A2-E7570AF73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22" y="0"/>
            <a:ext cx="816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60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F32F-A5D6-4A8C-9C30-077A3F0A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7BE3-B14F-4A1C-BC69-489AD0EE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28B0E-E50A-2230-1AFC-1661C017A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153399" cy="566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5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66530-F980-F2A2-447D-A73E555F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3B8C4-7EF7-ED6D-DE24-8F952833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6EA1EC-6845-5D1B-7B98-60E0B926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70" y="0"/>
            <a:ext cx="7423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0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E176-A13B-6C52-37DC-2586C3F3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65CB-F430-9146-BF8D-F2A53C0B8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FA222-3526-24F4-2027-71EC66D6D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80010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6F82-E5FA-2D7D-CB80-81A5CB6A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E34E-9524-B2DA-5A42-F40715870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66231-5E15-878F-9771-62F9DAD7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49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B9BD0-5AB3-708F-E5BD-22EFC3408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B65E-B0E9-1617-5F83-B027B7C73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67153-D3C4-77F5-6FED-35CD2EA7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4" y="152400"/>
            <a:ext cx="8146026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01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0E9F-299C-4E6E-0693-DDA5CCAD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C1D66-699E-63D7-86B2-5A880DB4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4B0E6-950D-B7F3-3760-E7755A5F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638"/>
            <a:ext cx="8153399" cy="57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92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8D872-1B78-E047-8BBA-9FACBE94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2A27-2EA6-C548-85AE-31CCA822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D1F10-287F-B3D4-0375-97413D00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772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084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5854-1D17-983E-6DC1-4478D4F7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BE48-83A1-5DB7-B1D9-41E4C490D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0F1D1-144F-A3D3-57C0-5D2B1F4C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9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919D-D44D-0B67-C583-83D9B882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CCBF4B-A748-3F9A-0BB8-CB8B391D2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1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8DB4-56F7-B28C-7F2D-60F65ED9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5267E-ADF3-4BB7-C30F-F466B4129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67D78-9541-0D1A-7E55-9A72599D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772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209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423D-EB06-9AE5-6229-3A7C6833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3CE2A-7554-6121-98A3-0F957F9A0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C79E-734C-BE26-CAC9-39F8CBDA2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2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6045-D1D4-F55E-B8C0-9268E291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3FE2E8-A95D-C3A7-838D-64C466B40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78486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6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2B2AF-5D54-4B0A-124A-F1BEF3F7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FDA21B-A3AD-457A-5EE5-B430F5855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57200"/>
            <a:ext cx="7543800" cy="54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6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73BF-3C02-133B-A2DE-25756A9D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E56C6E-D7CC-202D-D621-CAAF0C245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8153400" cy="50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8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ED8F-5B21-940B-F64D-78F26E10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FA9F52-1762-883B-3365-FBB2EDDEF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827" y="1600200"/>
            <a:ext cx="721634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6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19</Words>
  <Application>Microsoft Office PowerPoint</Application>
  <PresentationFormat>On-screen Show (4:3)</PresentationFormat>
  <Paragraphs>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Times New Roman</vt:lpstr>
      <vt:lpstr>Office Theme</vt:lpstr>
      <vt:lpstr>Unit III Market Selection Process  and  Market Entry Strategies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sreejaks.hvbs@gmail.com</cp:lastModifiedBy>
  <cp:revision>10</cp:revision>
  <dcterms:created xsi:type="dcterms:W3CDTF">2006-08-16T00:00:00Z</dcterms:created>
  <dcterms:modified xsi:type="dcterms:W3CDTF">2023-01-17T08:56:57Z</dcterms:modified>
</cp:coreProperties>
</file>